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7E098-B1B8-4276-8546-7A37572C11FE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DB55B-576C-4A50-8556-B74924379471}" type="slidenum">
              <a:rPr lang="el-GR" smtClean="0"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n.gr/tag/pagkosmios-organismos-ygeia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6172199" cy="2251579"/>
          </a:xfrm>
        </p:spPr>
        <p:txBody>
          <a:bodyPr/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ΤΑ ποσοστΑ ΑΠΟΚΑΛΥΠΤΟΥΝ</a:t>
            </a:r>
            <a:r>
              <a:rPr lang="en-US" sz="3200" b="1" dirty="0" smtClean="0">
                <a:solidFill>
                  <a:schemeClr val="bg1"/>
                </a:solidFill>
              </a:rPr>
              <a:t>: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l-GR" sz="3200" b="1" dirty="0" smtClean="0">
                <a:solidFill>
                  <a:schemeClr val="bg1"/>
                </a:solidFill>
              </a:rPr>
              <a:t>ΝΕΡΟ </a:t>
            </a:r>
            <a:r>
              <a:rPr lang="en-US" sz="3200" b="1" dirty="0" smtClean="0">
                <a:solidFill>
                  <a:schemeClr val="bg1"/>
                </a:solidFill>
              </a:rPr>
              <a:t>SOS</a:t>
            </a:r>
            <a:endParaRPr lang="el-GR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068960"/>
            <a:ext cx="8136904" cy="3240360"/>
          </a:xfrm>
        </p:spPr>
        <p:txBody>
          <a:bodyPr>
            <a:normAutofit/>
          </a:bodyPr>
          <a:lstStyle/>
          <a:p>
            <a:pPr algn="ctr"/>
            <a:r>
              <a:rPr lang="el-GR" dirty="0" smtClean="0">
                <a:solidFill>
                  <a:schemeClr val="bg1"/>
                </a:solidFill>
              </a:rPr>
              <a:t>Η ΔΙΔΑΣΚΑΛΙΑ ΜΕΣΩ ΕΠΙΛΥΣΗΣ ΠΡΟΒΛΗΜΑΤΟΣ- ΜΑΘΗΜΑΤΙΚΟΠΟΙΗΣΗ </a:t>
            </a:r>
          </a:p>
          <a:p>
            <a:pPr algn="ctr"/>
            <a:endParaRPr lang="el-GR" dirty="0" smtClean="0">
              <a:solidFill>
                <a:schemeClr val="bg1"/>
              </a:solidFill>
            </a:endParaRPr>
          </a:p>
          <a:p>
            <a:pPr algn="ctr"/>
            <a:endParaRPr lang="el-GR" dirty="0">
              <a:solidFill>
                <a:schemeClr val="bg1"/>
              </a:solidFill>
            </a:endParaRPr>
          </a:p>
          <a:p>
            <a:pPr algn="ctr"/>
            <a:r>
              <a:rPr lang="el-GR" sz="2800" i="0" dirty="0">
                <a:solidFill>
                  <a:schemeClr val="bg1"/>
                </a:solidFill>
              </a:rPr>
              <a:t>ΕΡΓΑΣΙΑ </a:t>
            </a:r>
            <a:endParaRPr lang="el-GR" sz="2800" i="0" dirty="0" smtClean="0">
              <a:solidFill>
                <a:schemeClr val="bg1"/>
              </a:solidFill>
            </a:endParaRPr>
          </a:p>
          <a:p>
            <a:pPr algn="ctr"/>
            <a:r>
              <a:rPr lang="el-GR" sz="2800" i="0" dirty="0" smtClean="0">
                <a:solidFill>
                  <a:schemeClr val="bg1"/>
                </a:solidFill>
              </a:rPr>
              <a:t>ΤΗΣ </a:t>
            </a:r>
          </a:p>
          <a:p>
            <a:pPr algn="ctr"/>
            <a:r>
              <a:rPr lang="el-GR" sz="2800" dirty="0" smtClean="0">
                <a:solidFill>
                  <a:schemeClr val="bg1"/>
                </a:solidFill>
              </a:rPr>
              <a:t>ΔΕΡΝΙΚΑ ΑΝΑΣΤΑΣΙΑΣ </a:t>
            </a:r>
            <a:endParaRPr lang="el-GR" sz="2800" dirty="0" smtClean="0">
              <a:solidFill>
                <a:schemeClr val="bg1"/>
              </a:solidFill>
            </a:endParaRPr>
          </a:p>
          <a:p>
            <a:pPr algn="ctr"/>
            <a:r>
              <a:rPr lang="el-GR" sz="2800" i="0" dirty="0" smtClean="0">
                <a:solidFill>
                  <a:schemeClr val="bg1"/>
                </a:solidFill>
              </a:rPr>
              <a:t>202</a:t>
            </a:r>
            <a:r>
              <a:rPr lang="en-US" sz="2800" i="0" dirty="0" smtClean="0">
                <a:solidFill>
                  <a:schemeClr val="bg1"/>
                </a:solidFill>
              </a:rPr>
              <a:t>4</a:t>
            </a:r>
            <a:r>
              <a:rPr lang="el-GR" sz="2800" i="0" dirty="0" smtClean="0">
                <a:solidFill>
                  <a:schemeClr val="bg1"/>
                </a:solidFill>
              </a:rPr>
              <a:t> </a:t>
            </a:r>
            <a:endParaRPr lang="el-G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4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081" y="332656"/>
            <a:ext cx="6172200" cy="588664"/>
          </a:xfrm>
        </p:spPr>
        <p:txBody>
          <a:bodyPr/>
          <a:lstStyle/>
          <a:p>
            <a:pPr algn="ctr"/>
            <a:r>
              <a:rPr lang="el-GR" sz="4400" dirty="0" smtClean="0">
                <a:solidFill>
                  <a:schemeClr val="bg1"/>
                </a:solidFill>
              </a:rPr>
              <a:t>Το προβλημα</a:t>
            </a:r>
            <a:endParaRPr lang="el-GR" sz="4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1556792"/>
            <a:ext cx="4104456" cy="4398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27984" y="180225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l-GR" b="1" dirty="0" smtClean="0">
                <a:solidFill>
                  <a:schemeClr val="bg1"/>
                </a:solidFill>
              </a:rPr>
              <a:t>Ερώτηση 1 </a:t>
            </a:r>
            <a:r>
              <a:rPr lang="en-US" b="1" dirty="0" smtClean="0">
                <a:solidFill>
                  <a:schemeClr val="bg1"/>
                </a:solidFill>
              </a:rPr>
              <a:t>: </a:t>
            </a:r>
            <a:r>
              <a:rPr lang="el-GR" dirty="0" smtClean="0">
                <a:solidFill>
                  <a:schemeClr val="bg1"/>
                </a:solidFill>
              </a:rPr>
              <a:t>Εάν </a:t>
            </a:r>
            <a:r>
              <a:rPr lang="el-GR" dirty="0">
                <a:solidFill>
                  <a:schemeClr val="bg1"/>
                </a:solidFill>
              </a:rPr>
              <a:t>θεωρηθεί ότι το συνολικό νερό που υπάρχει στη Γη είναι 1 λίτρο (=1000ml), τότε πόσα ml είναι </a:t>
            </a:r>
          </a:p>
          <a:p>
            <a:pPr lvl="0"/>
            <a:r>
              <a:rPr lang="el-GR" dirty="0" smtClean="0">
                <a:solidFill>
                  <a:schemeClr val="bg1"/>
                </a:solidFill>
              </a:rPr>
              <a:t> Οι </a:t>
            </a:r>
            <a:r>
              <a:rPr lang="el-GR" dirty="0">
                <a:solidFill>
                  <a:schemeClr val="bg1"/>
                </a:solidFill>
              </a:rPr>
              <a:t>ωκεανοί και οι </a:t>
            </a:r>
            <a:r>
              <a:rPr lang="el-GR" dirty="0" smtClean="0">
                <a:solidFill>
                  <a:schemeClr val="bg1"/>
                </a:solidFill>
              </a:rPr>
              <a:t>      θάλασσες</a:t>
            </a:r>
            <a:r>
              <a:rPr lang="el-GR" dirty="0">
                <a:solidFill>
                  <a:schemeClr val="bg1"/>
                </a:solidFill>
              </a:rPr>
              <a:t>;(απ.970)</a:t>
            </a:r>
          </a:p>
          <a:p>
            <a:pPr lvl="0"/>
            <a:r>
              <a:rPr lang="el-GR" dirty="0" smtClean="0">
                <a:solidFill>
                  <a:schemeClr val="bg1"/>
                </a:solidFill>
              </a:rPr>
              <a:t>Το </a:t>
            </a:r>
            <a:r>
              <a:rPr lang="el-GR" dirty="0">
                <a:solidFill>
                  <a:schemeClr val="bg1"/>
                </a:solidFill>
              </a:rPr>
              <a:t>γλυκό νερό;(απ.30)</a:t>
            </a:r>
          </a:p>
          <a:p>
            <a:pPr lvl="0"/>
            <a:r>
              <a:rPr lang="el-GR" b="1" dirty="0" smtClean="0">
                <a:solidFill>
                  <a:schemeClr val="bg1"/>
                </a:solidFill>
              </a:rPr>
              <a:t>Ερώτηση 2 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l-GR" dirty="0" smtClean="0">
                <a:solidFill>
                  <a:schemeClr val="bg1"/>
                </a:solidFill>
              </a:rPr>
              <a:t>Από </a:t>
            </a:r>
            <a:r>
              <a:rPr lang="el-GR" dirty="0">
                <a:solidFill>
                  <a:schemeClr val="bg1"/>
                </a:solidFill>
              </a:rPr>
              <a:t>το γλυκό νερό πόσα ml είναι </a:t>
            </a:r>
          </a:p>
          <a:p>
            <a:pPr lvl="0"/>
            <a:r>
              <a:rPr lang="el-GR" dirty="0">
                <a:solidFill>
                  <a:schemeClr val="bg1"/>
                </a:solidFill>
              </a:rPr>
              <a:t>οι παγετώνες και τα παγόβουνα;(απ.20,61)</a:t>
            </a:r>
          </a:p>
          <a:p>
            <a:pPr lvl="0"/>
            <a:r>
              <a:rPr lang="el-GR" dirty="0">
                <a:solidFill>
                  <a:schemeClr val="bg1"/>
                </a:solidFill>
              </a:rPr>
              <a:t>Τα υπόγεια νερά ;  (απ.9.03)</a:t>
            </a:r>
          </a:p>
          <a:p>
            <a:pPr lvl="0"/>
            <a:r>
              <a:rPr lang="el-GR" dirty="0">
                <a:solidFill>
                  <a:schemeClr val="bg1"/>
                </a:solidFill>
              </a:rPr>
              <a:t>Τα επιφανειακά νερά(απ.0,09)</a:t>
            </a:r>
          </a:p>
          <a:p>
            <a:pPr lvl="0"/>
            <a:r>
              <a:rPr lang="el-GR" b="1" dirty="0" smtClean="0">
                <a:solidFill>
                  <a:schemeClr val="bg1"/>
                </a:solidFill>
              </a:rPr>
              <a:t>Ερώτηση 3 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l-GR" dirty="0" smtClean="0">
                <a:solidFill>
                  <a:schemeClr val="bg1"/>
                </a:solidFill>
              </a:rPr>
              <a:t>Από </a:t>
            </a:r>
            <a:r>
              <a:rPr lang="el-GR" dirty="0">
                <a:solidFill>
                  <a:schemeClr val="bg1"/>
                </a:solidFill>
              </a:rPr>
              <a:t>τα επιφανειακά νερά πόσα ml είναι </a:t>
            </a:r>
          </a:p>
          <a:p>
            <a:pPr lvl="0"/>
            <a:r>
              <a:rPr lang="el-GR" dirty="0">
                <a:solidFill>
                  <a:schemeClr val="bg1"/>
                </a:solidFill>
              </a:rPr>
              <a:t>Οι λίμνες και ποτάμια ;(απ.0,0801 )</a:t>
            </a:r>
          </a:p>
        </p:txBody>
      </p:sp>
    </p:spTree>
    <p:extLst>
      <p:ext uri="{BB962C8B-B14F-4D97-AF65-F5344CB8AC3E}">
        <p14:creationId xmlns:p14="http://schemas.microsoft.com/office/powerpoint/2010/main" val="87599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72200" y="1275146"/>
            <a:ext cx="22322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b="1" dirty="0" smtClean="0">
                <a:solidFill>
                  <a:schemeClr val="bg1"/>
                </a:solidFill>
              </a:rPr>
              <a:t>Ερώτηση 4 </a:t>
            </a:r>
            <a:r>
              <a:rPr lang="en-US" b="1" dirty="0">
                <a:solidFill>
                  <a:schemeClr val="bg1"/>
                </a:solidFill>
              </a:rPr>
              <a:t>:</a:t>
            </a:r>
            <a:r>
              <a:rPr lang="el-GR" b="1" dirty="0">
                <a:solidFill>
                  <a:schemeClr val="bg1"/>
                </a:solidFill>
              </a:rPr>
              <a:t> </a:t>
            </a:r>
            <a:r>
              <a:rPr lang="el-GR" dirty="0">
                <a:solidFill>
                  <a:schemeClr val="bg1"/>
                </a:solidFill>
              </a:rPr>
              <a:t>Μπορείτε να βρείτε πόσα κυβικά νερό πηγαίνει στην γεωργία, πόσο στην υδρευση και πόσο στην βιομηχανία;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96752" y="382595"/>
            <a:ext cx="5155367" cy="38164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4581128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« Σύμφωνα με τον </a:t>
            </a:r>
            <a:r>
              <a:rPr lang="el-GR" dirty="0">
                <a:solidFill>
                  <a:schemeClr val="bg1"/>
                </a:solidFill>
                <a:hlinkClick r:id="rId3"/>
              </a:rPr>
              <a:t>Παγκόσμιο Οργανισμό Υγείας</a:t>
            </a:r>
            <a:r>
              <a:rPr lang="el-GR" dirty="0">
                <a:solidFill>
                  <a:schemeClr val="bg1"/>
                </a:solidFill>
              </a:rPr>
              <a:t>, συνολικά 1,1 δισεκατομμύρια άνθρωποι δεν έχουν καμία πρόσβαση σε καθαρό πόσιμο νερό</a:t>
            </a:r>
            <a:r>
              <a:rPr lang="el-GR" dirty="0" smtClean="0">
                <a:solidFill>
                  <a:schemeClr val="bg1"/>
                </a:solidFill>
              </a:rPr>
              <a:t>»</a:t>
            </a: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l-GR" b="1" dirty="0">
                <a:solidFill>
                  <a:schemeClr val="bg1"/>
                </a:solidFill>
              </a:rPr>
              <a:t>Ερώτηση 5 </a:t>
            </a:r>
            <a:r>
              <a:rPr lang="en-US" b="1" dirty="0">
                <a:solidFill>
                  <a:schemeClr val="bg1"/>
                </a:solidFill>
              </a:rPr>
              <a:t>:</a:t>
            </a:r>
            <a:r>
              <a:rPr lang="el-GR" b="1" dirty="0">
                <a:solidFill>
                  <a:schemeClr val="bg1"/>
                </a:solidFill>
              </a:rPr>
              <a:t> </a:t>
            </a:r>
            <a:r>
              <a:rPr lang="el-GR" dirty="0">
                <a:solidFill>
                  <a:schemeClr val="bg1"/>
                </a:solidFill>
              </a:rPr>
              <a:t>Δεδομένου ότι ο πληθυσμός της γης είναι περίπου 7,8 δισεκατομύρια μπορείτε να βρείτε τι ποσοστό  του παγκόσμιου πληθυσμού δεν εχει πρόσβαση στο νερό.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38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TM01859861[[fn=Tradeshow]]</Template>
  <TotalTime>8667</TotalTime>
  <Words>124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Tradeshow</vt:lpstr>
      <vt:lpstr>ΤΑ ποσοστΑ ΑΠΟΚΑΛΥΠΤΟΥΝ: ΝΕΡΟ SOS</vt:lpstr>
      <vt:lpstr>Το προβλημα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τιτλοσ: SAVE WATER DRINK RAKI</dc:title>
  <dc:creator>ANASTASIA DERNIKA</dc:creator>
  <cp:lastModifiedBy>Αnastasia</cp:lastModifiedBy>
  <cp:revision>12</cp:revision>
  <dcterms:created xsi:type="dcterms:W3CDTF">2023-12-17T16:18:19Z</dcterms:created>
  <dcterms:modified xsi:type="dcterms:W3CDTF">2024-01-07T17:59:19Z</dcterms:modified>
</cp:coreProperties>
</file>